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85A31B-F952-437E-8CC7-1C142813BCE2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nl-NL"/>
        </a:p>
      </dgm:t>
    </dgm:pt>
    <dgm:pt modelId="{11256617-B3D5-4D46-8286-B3315EAD9A5F}">
      <dgm:prSet/>
      <dgm:spPr/>
      <dgm:t>
        <a:bodyPr/>
        <a:lstStyle/>
        <a:p>
          <a:pPr algn="ctr" rtl="0"/>
          <a:r>
            <a:rPr lang="nl-NL" dirty="0" smtClean="0"/>
            <a:t>Gaswisseling - diffusie</a:t>
          </a:r>
          <a:endParaRPr lang="nl-NL" dirty="0"/>
        </a:p>
      </dgm:t>
    </dgm:pt>
    <dgm:pt modelId="{FD316A2E-056D-4D0A-85AD-6BE75CAE94D4}" type="parTrans" cxnId="{00F58E74-B711-4B23-8247-0F350B89A558}">
      <dgm:prSet/>
      <dgm:spPr/>
      <dgm:t>
        <a:bodyPr/>
        <a:lstStyle/>
        <a:p>
          <a:endParaRPr lang="nl-NL"/>
        </a:p>
      </dgm:t>
    </dgm:pt>
    <dgm:pt modelId="{8D72FF2F-FEB7-40F5-A83E-498C78000EF1}" type="sibTrans" cxnId="{00F58E74-B711-4B23-8247-0F350B89A558}">
      <dgm:prSet/>
      <dgm:spPr/>
      <dgm:t>
        <a:bodyPr/>
        <a:lstStyle/>
        <a:p>
          <a:endParaRPr lang="nl-NL"/>
        </a:p>
      </dgm:t>
    </dgm:pt>
    <dgm:pt modelId="{4190A9D4-1497-4175-B3BD-07FA8CB24A7A}" type="pres">
      <dgm:prSet presAssocID="{6385A31B-F952-437E-8CC7-1C142813BCE2}" presName="linear" presStyleCnt="0">
        <dgm:presLayoutVars>
          <dgm:animLvl val="lvl"/>
          <dgm:resizeHandles val="exact"/>
        </dgm:presLayoutVars>
      </dgm:prSet>
      <dgm:spPr/>
    </dgm:pt>
    <dgm:pt modelId="{ABF1EB02-65B8-49E9-A44F-40D4466B0165}" type="pres">
      <dgm:prSet presAssocID="{11256617-B3D5-4D46-8286-B3315EAD9A5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ACF0E93-156C-41BC-AE6C-FAA353622EF4}" type="presOf" srcId="{11256617-B3D5-4D46-8286-B3315EAD9A5F}" destId="{ABF1EB02-65B8-49E9-A44F-40D4466B0165}" srcOrd="0" destOrd="0" presId="urn:microsoft.com/office/officeart/2005/8/layout/vList2"/>
    <dgm:cxn modelId="{23A95088-7013-4E2C-95FB-64E8B412D98F}" type="presOf" srcId="{6385A31B-F952-437E-8CC7-1C142813BCE2}" destId="{4190A9D4-1497-4175-B3BD-07FA8CB24A7A}" srcOrd="0" destOrd="0" presId="urn:microsoft.com/office/officeart/2005/8/layout/vList2"/>
    <dgm:cxn modelId="{00F58E74-B711-4B23-8247-0F350B89A558}" srcId="{6385A31B-F952-437E-8CC7-1C142813BCE2}" destId="{11256617-B3D5-4D46-8286-B3315EAD9A5F}" srcOrd="0" destOrd="0" parTransId="{FD316A2E-056D-4D0A-85AD-6BE75CAE94D4}" sibTransId="{8D72FF2F-FEB7-40F5-A83E-498C78000EF1}"/>
    <dgm:cxn modelId="{29EF70CC-3EBA-4CDC-A982-14312B9F95E5}" type="presParOf" srcId="{4190A9D4-1497-4175-B3BD-07FA8CB24A7A}" destId="{ABF1EB02-65B8-49E9-A44F-40D4466B01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1ECAF1-08E6-467A-AB21-90C8AD7218A3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nl-NL"/>
        </a:p>
      </dgm:t>
    </dgm:pt>
    <dgm:pt modelId="{FB014A3A-A609-415A-B04F-151B867EAAE6}">
      <dgm:prSet/>
      <dgm:spPr/>
      <dgm:t>
        <a:bodyPr/>
        <a:lstStyle/>
        <a:p>
          <a:pPr algn="ctr" rtl="0"/>
          <a:r>
            <a:rPr lang="nl-NL" dirty="0" smtClean="0"/>
            <a:t>Gassen zijn kleine moleculen</a:t>
          </a:r>
          <a:endParaRPr lang="nl-NL" dirty="0"/>
        </a:p>
      </dgm:t>
    </dgm:pt>
    <dgm:pt modelId="{DEA7B829-6AEA-4590-BE16-C5508B791BA4}" type="parTrans" cxnId="{6B5929CB-1F88-4C4D-A084-BCC4C0EBE61E}">
      <dgm:prSet/>
      <dgm:spPr/>
      <dgm:t>
        <a:bodyPr/>
        <a:lstStyle/>
        <a:p>
          <a:pPr algn="ctr"/>
          <a:endParaRPr lang="nl-NL"/>
        </a:p>
      </dgm:t>
    </dgm:pt>
    <dgm:pt modelId="{E5A50691-516E-4860-BC45-5374AD9176DA}" type="sibTrans" cxnId="{6B5929CB-1F88-4C4D-A084-BCC4C0EBE61E}">
      <dgm:prSet/>
      <dgm:spPr/>
      <dgm:t>
        <a:bodyPr/>
        <a:lstStyle/>
        <a:p>
          <a:pPr algn="ctr"/>
          <a:endParaRPr lang="nl-NL"/>
        </a:p>
      </dgm:t>
    </dgm:pt>
    <dgm:pt modelId="{00871325-90E6-4381-851C-8EDDF0667F99}">
      <dgm:prSet/>
      <dgm:spPr/>
      <dgm:t>
        <a:bodyPr/>
        <a:lstStyle/>
        <a:p>
          <a:pPr algn="ctr" rtl="0"/>
          <a:r>
            <a:rPr lang="nl-NL" dirty="0" smtClean="0"/>
            <a:t>Moleculen verdelen zich vanzelf over ruimte</a:t>
          </a:r>
          <a:endParaRPr lang="nl-NL" dirty="0"/>
        </a:p>
      </dgm:t>
    </dgm:pt>
    <dgm:pt modelId="{AE9F7078-746E-4165-9B60-248FE1AC6FFC}" type="parTrans" cxnId="{5218D72A-C6A5-43F5-B6CF-0A5FBF102280}">
      <dgm:prSet/>
      <dgm:spPr/>
      <dgm:t>
        <a:bodyPr/>
        <a:lstStyle/>
        <a:p>
          <a:pPr algn="ctr"/>
          <a:endParaRPr lang="nl-NL"/>
        </a:p>
      </dgm:t>
    </dgm:pt>
    <dgm:pt modelId="{11BB0D4D-8678-450C-BFEF-95BAC9036620}" type="sibTrans" cxnId="{5218D72A-C6A5-43F5-B6CF-0A5FBF102280}">
      <dgm:prSet/>
      <dgm:spPr/>
      <dgm:t>
        <a:bodyPr/>
        <a:lstStyle/>
        <a:p>
          <a:pPr algn="ctr"/>
          <a:endParaRPr lang="nl-NL"/>
        </a:p>
      </dgm:t>
    </dgm:pt>
    <dgm:pt modelId="{3B04AA64-9472-41E4-80A0-97E37A51391D}">
      <dgm:prSet/>
      <dgm:spPr/>
      <dgm:t>
        <a:bodyPr/>
        <a:lstStyle/>
        <a:p>
          <a:pPr algn="ctr" rtl="0"/>
          <a:r>
            <a:rPr lang="nl-NL" dirty="0" smtClean="0"/>
            <a:t>Dat heet diffusie</a:t>
          </a:r>
          <a:endParaRPr lang="nl-NL" dirty="0"/>
        </a:p>
      </dgm:t>
    </dgm:pt>
    <dgm:pt modelId="{5A77E33E-A870-4DFE-93DB-FBDA2E194269}" type="parTrans" cxnId="{1D56C890-3A3E-4CAA-BB16-185C17905DE3}">
      <dgm:prSet/>
      <dgm:spPr/>
      <dgm:t>
        <a:bodyPr/>
        <a:lstStyle/>
        <a:p>
          <a:pPr algn="ctr"/>
          <a:endParaRPr lang="nl-NL"/>
        </a:p>
      </dgm:t>
    </dgm:pt>
    <dgm:pt modelId="{BD0174BD-4C60-48CE-AADC-17B78DF2F642}" type="sibTrans" cxnId="{1D56C890-3A3E-4CAA-BB16-185C17905DE3}">
      <dgm:prSet/>
      <dgm:spPr/>
      <dgm:t>
        <a:bodyPr/>
        <a:lstStyle/>
        <a:p>
          <a:pPr algn="ctr"/>
          <a:endParaRPr lang="nl-NL"/>
        </a:p>
      </dgm:t>
    </dgm:pt>
    <dgm:pt modelId="{9A8FA0B4-552A-46F1-A637-0DFB26AAFDFF}" type="pres">
      <dgm:prSet presAssocID="{1D1ECAF1-08E6-467A-AB21-90C8AD7218A3}" presName="linear" presStyleCnt="0">
        <dgm:presLayoutVars>
          <dgm:animLvl val="lvl"/>
          <dgm:resizeHandles val="exact"/>
        </dgm:presLayoutVars>
      </dgm:prSet>
      <dgm:spPr/>
    </dgm:pt>
    <dgm:pt modelId="{A55E19E1-1A4C-488C-B552-7F6DF95702F6}" type="pres">
      <dgm:prSet presAssocID="{FB014A3A-A609-415A-B04F-151B867EAAE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88541B3-0E9C-4B6D-A2B8-41167776FCB6}" type="pres">
      <dgm:prSet presAssocID="{E5A50691-516E-4860-BC45-5374AD9176DA}" presName="spacer" presStyleCnt="0"/>
      <dgm:spPr/>
    </dgm:pt>
    <dgm:pt modelId="{61E23E66-4794-4BD8-98DA-8EFC5C4BE117}" type="pres">
      <dgm:prSet presAssocID="{00871325-90E6-4381-851C-8EDDF0667F9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7A4F0CE-98D1-41FE-BEAA-4803B659D092}" type="pres">
      <dgm:prSet presAssocID="{11BB0D4D-8678-450C-BFEF-95BAC9036620}" presName="spacer" presStyleCnt="0"/>
      <dgm:spPr/>
    </dgm:pt>
    <dgm:pt modelId="{E03AD858-8B53-4EB8-8CB8-17AC5DA6A4C1}" type="pres">
      <dgm:prSet presAssocID="{3B04AA64-9472-41E4-80A0-97E37A51391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D56C890-3A3E-4CAA-BB16-185C17905DE3}" srcId="{1D1ECAF1-08E6-467A-AB21-90C8AD7218A3}" destId="{3B04AA64-9472-41E4-80A0-97E37A51391D}" srcOrd="2" destOrd="0" parTransId="{5A77E33E-A870-4DFE-93DB-FBDA2E194269}" sibTransId="{BD0174BD-4C60-48CE-AADC-17B78DF2F642}"/>
    <dgm:cxn modelId="{9A6C337C-E32E-45A6-AC98-E508ECE56F57}" type="presOf" srcId="{3B04AA64-9472-41E4-80A0-97E37A51391D}" destId="{E03AD858-8B53-4EB8-8CB8-17AC5DA6A4C1}" srcOrd="0" destOrd="0" presId="urn:microsoft.com/office/officeart/2005/8/layout/vList2"/>
    <dgm:cxn modelId="{1F901415-0A26-4E1F-BFB7-34D4E6A8F070}" type="presOf" srcId="{FB014A3A-A609-415A-B04F-151B867EAAE6}" destId="{A55E19E1-1A4C-488C-B552-7F6DF95702F6}" srcOrd="0" destOrd="0" presId="urn:microsoft.com/office/officeart/2005/8/layout/vList2"/>
    <dgm:cxn modelId="{0F9DECD9-6E6D-4679-B96E-C01043B21D47}" type="presOf" srcId="{1D1ECAF1-08E6-467A-AB21-90C8AD7218A3}" destId="{9A8FA0B4-552A-46F1-A637-0DFB26AAFDFF}" srcOrd="0" destOrd="0" presId="urn:microsoft.com/office/officeart/2005/8/layout/vList2"/>
    <dgm:cxn modelId="{4DC8083E-656A-49D3-910A-271741BE1CAA}" type="presOf" srcId="{00871325-90E6-4381-851C-8EDDF0667F99}" destId="{61E23E66-4794-4BD8-98DA-8EFC5C4BE117}" srcOrd="0" destOrd="0" presId="urn:microsoft.com/office/officeart/2005/8/layout/vList2"/>
    <dgm:cxn modelId="{5218D72A-C6A5-43F5-B6CF-0A5FBF102280}" srcId="{1D1ECAF1-08E6-467A-AB21-90C8AD7218A3}" destId="{00871325-90E6-4381-851C-8EDDF0667F99}" srcOrd="1" destOrd="0" parTransId="{AE9F7078-746E-4165-9B60-248FE1AC6FFC}" sibTransId="{11BB0D4D-8678-450C-BFEF-95BAC9036620}"/>
    <dgm:cxn modelId="{6B5929CB-1F88-4C4D-A084-BCC4C0EBE61E}" srcId="{1D1ECAF1-08E6-467A-AB21-90C8AD7218A3}" destId="{FB014A3A-A609-415A-B04F-151B867EAAE6}" srcOrd="0" destOrd="0" parTransId="{DEA7B829-6AEA-4590-BE16-C5508B791BA4}" sibTransId="{E5A50691-516E-4860-BC45-5374AD9176DA}"/>
    <dgm:cxn modelId="{21F3F6B6-94CC-43B6-8E0B-350B4BB6A6C7}" type="presParOf" srcId="{9A8FA0B4-552A-46F1-A637-0DFB26AAFDFF}" destId="{A55E19E1-1A4C-488C-B552-7F6DF95702F6}" srcOrd="0" destOrd="0" presId="urn:microsoft.com/office/officeart/2005/8/layout/vList2"/>
    <dgm:cxn modelId="{BD4BEA39-BEA5-4D5B-85D5-8D87C1FC294F}" type="presParOf" srcId="{9A8FA0B4-552A-46F1-A637-0DFB26AAFDFF}" destId="{988541B3-0E9C-4B6D-A2B8-41167776FCB6}" srcOrd="1" destOrd="0" presId="urn:microsoft.com/office/officeart/2005/8/layout/vList2"/>
    <dgm:cxn modelId="{CCEF7A13-550D-496F-8F52-64583AA8A99C}" type="presParOf" srcId="{9A8FA0B4-552A-46F1-A637-0DFB26AAFDFF}" destId="{61E23E66-4794-4BD8-98DA-8EFC5C4BE117}" srcOrd="2" destOrd="0" presId="urn:microsoft.com/office/officeart/2005/8/layout/vList2"/>
    <dgm:cxn modelId="{2C3500C0-957C-4758-879A-35E967EA9FFB}" type="presParOf" srcId="{9A8FA0B4-552A-46F1-A637-0DFB26AAFDFF}" destId="{57A4F0CE-98D1-41FE-BEAA-4803B659D092}" srcOrd="3" destOrd="0" presId="urn:microsoft.com/office/officeart/2005/8/layout/vList2"/>
    <dgm:cxn modelId="{83651852-6B3B-4272-9D6A-F4C464D52128}" type="presParOf" srcId="{9A8FA0B4-552A-46F1-A637-0DFB26AAFDFF}" destId="{E03AD858-8B53-4EB8-8CB8-17AC5DA6A4C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F6F164-F7B4-4528-88E9-53EAB6E111A8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nl-NL"/>
        </a:p>
      </dgm:t>
    </dgm:pt>
    <dgm:pt modelId="{10496A69-2171-40EB-AF9A-1BA5000475FC}">
      <dgm:prSet/>
      <dgm:spPr/>
      <dgm:t>
        <a:bodyPr/>
        <a:lstStyle/>
        <a:p>
          <a:pPr algn="ctr" rtl="0"/>
          <a:r>
            <a:rPr lang="nl-NL" dirty="0" smtClean="0"/>
            <a:t>Gassen en celmembranen</a:t>
          </a:r>
          <a:endParaRPr lang="nl-NL" dirty="0"/>
        </a:p>
      </dgm:t>
    </dgm:pt>
    <dgm:pt modelId="{10F82141-6B48-49C5-B8F9-A54DDCFC0FF2}" type="parTrans" cxnId="{E9B58641-A068-4D31-B803-6C07298B8452}">
      <dgm:prSet/>
      <dgm:spPr/>
      <dgm:t>
        <a:bodyPr/>
        <a:lstStyle/>
        <a:p>
          <a:endParaRPr lang="nl-NL"/>
        </a:p>
      </dgm:t>
    </dgm:pt>
    <dgm:pt modelId="{E61FF741-09FB-4A78-BBB8-D8D3DC6B4AFD}" type="sibTrans" cxnId="{E9B58641-A068-4D31-B803-6C07298B8452}">
      <dgm:prSet/>
      <dgm:spPr/>
      <dgm:t>
        <a:bodyPr/>
        <a:lstStyle/>
        <a:p>
          <a:endParaRPr lang="nl-NL"/>
        </a:p>
      </dgm:t>
    </dgm:pt>
    <dgm:pt modelId="{D6816949-5D33-48DA-8EE3-AF3430D65A49}" type="pres">
      <dgm:prSet presAssocID="{63F6F164-F7B4-4528-88E9-53EAB6E111A8}" presName="linear" presStyleCnt="0">
        <dgm:presLayoutVars>
          <dgm:animLvl val="lvl"/>
          <dgm:resizeHandles val="exact"/>
        </dgm:presLayoutVars>
      </dgm:prSet>
      <dgm:spPr/>
    </dgm:pt>
    <dgm:pt modelId="{7BFFC8F7-659B-46B5-A034-23E4C2BE2345}" type="pres">
      <dgm:prSet presAssocID="{10496A69-2171-40EB-AF9A-1BA5000475F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6AB3EF4-8587-453A-9592-AE27DE0E5749}" type="presOf" srcId="{10496A69-2171-40EB-AF9A-1BA5000475FC}" destId="{7BFFC8F7-659B-46B5-A034-23E4C2BE2345}" srcOrd="0" destOrd="0" presId="urn:microsoft.com/office/officeart/2005/8/layout/vList2"/>
    <dgm:cxn modelId="{2EF73AD5-4DAA-42DA-9424-6F7A8C608EC3}" type="presOf" srcId="{63F6F164-F7B4-4528-88E9-53EAB6E111A8}" destId="{D6816949-5D33-48DA-8EE3-AF3430D65A49}" srcOrd="0" destOrd="0" presId="urn:microsoft.com/office/officeart/2005/8/layout/vList2"/>
    <dgm:cxn modelId="{E9B58641-A068-4D31-B803-6C07298B8452}" srcId="{63F6F164-F7B4-4528-88E9-53EAB6E111A8}" destId="{10496A69-2171-40EB-AF9A-1BA5000475FC}" srcOrd="0" destOrd="0" parTransId="{10F82141-6B48-49C5-B8F9-A54DDCFC0FF2}" sibTransId="{E61FF741-09FB-4A78-BBB8-D8D3DC6B4AFD}"/>
    <dgm:cxn modelId="{77506037-1ADA-4698-BEE4-E98CCA9BDA27}" type="presParOf" srcId="{D6816949-5D33-48DA-8EE3-AF3430D65A49}" destId="{7BFFC8F7-659B-46B5-A034-23E4C2BE234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B44BC6-AE08-4ABC-8609-6A7F867B104D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nl-NL"/>
        </a:p>
      </dgm:t>
    </dgm:pt>
    <dgm:pt modelId="{A49DB2B1-EAB8-47D5-B835-4C92FAC34250}">
      <dgm:prSet/>
      <dgm:spPr/>
      <dgm:t>
        <a:bodyPr/>
        <a:lstStyle/>
        <a:p>
          <a:pPr rtl="0"/>
          <a:r>
            <a:rPr lang="nl-NL" dirty="0" smtClean="0"/>
            <a:t>O</a:t>
          </a:r>
          <a:r>
            <a:rPr lang="nl-NL" baseline="-25000" dirty="0" smtClean="0"/>
            <a:t>2</a:t>
          </a:r>
          <a:r>
            <a:rPr lang="nl-NL" dirty="0" smtClean="0"/>
            <a:t> en CO</a:t>
          </a:r>
          <a:r>
            <a:rPr lang="nl-NL" baseline="-25000" dirty="0" smtClean="0"/>
            <a:t>2 </a:t>
          </a:r>
          <a:r>
            <a:rPr lang="nl-NL" dirty="0" smtClean="0"/>
            <a:t>kunnen celmembranen passeren</a:t>
          </a:r>
          <a:endParaRPr lang="nl-NL" dirty="0"/>
        </a:p>
      </dgm:t>
    </dgm:pt>
    <dgm:pt modelId="{01353751-6566-4341-921F-E7A3FDCBD01D}" type="parTrans" cxnId="{17E5EDAA-31DC-4C06-B784-9B8082EBDD52}">
      <dgm:prSet/>
      <dgm:spPr/>
      <dgm:t>
        <a:bodyPr/>
        <a:lstStyle/>
        <a:p>
          <a:endParaRPr lang="nl-NL"/>
        </a:p>
      </dgm:t>
    </dgm:pt>
    <dgm:pt modelId="{716EAD90-6373-41EE-AC9F-89241AF2A30E}" type="sibTrans" cxnId="{17E5EDAA-31DC-4C06-B784-9B8082EBDD52}">
      <dgm:prSet/>
      <dgm:spPr/>
      <dgm:t>
        <a:bodyPr/>
        <a:lstStyle/>
        <a:p>
          <a:endParaRPr lang="nl-NL"/>
        </a:p>
      </dgm:t>
    </dgm:pt>
    <dgm:pt modelId="{8DD94BE9-3320-47A2-9CA5-D8360F986936}">
      <dgm:prSet/>
      <dgm:spPr/>
      <dgm:t>
        <a:bodyPr/>
        <a:lstStyle/>
        <a:p>
          <a:pPr rtl="0"/>
          <a:r>
            <a:rPr lang="nl-NL" dirty="0" smtClean="0"/>
            <a:t>O</a:t>
          </a:r>
          <a:r>
            <a:rPr lang="nl-NL" baseline="-25000" dirty="0" smtClean="0"/>
            <a:t>2</a:t>
          </a:r>
          <a:r>
            <a:rPr lang="nl-NL" dirty="0" smtClean="0"/>
            <a:t> en CO</a:t>
          </a:r>
          <a:r>
            <a:rPr lang="nl-NL" baseline="-25000" dirty="0" smtClean="0"/>
            <a:t>2 </a:t>
          </a:r>
          <a:r>
            <a:rPr lang="nl-NL" dirty="0" smtClean="0"/>
            <a:t> verdelen zich gelijk over ruimten</a:t>
          </a:r>
          <a:endParaRPr lang="nl-NL" dirty="0"/>
        </a:p>
      </dgm:t>
    </dgm:pt>
    <dgm:pt modelId="{1C213216-65FA-448A-B6B4-5F9FC054312C}" type="parTrans" cxnId="{2C8C3AF7-A330-4BD9-AEC6-560B85F8FB22}">
      <dgm:prSet/>
      <dgm:spPr/>
      <dgm:t>
        <a:bodyPr/>
        <a:lstStyle/>
        <a:p>
          <a:endParaRPr lang="nl-NL"/>
        </a:p>
      </dgm:t>
    </dgm:pt>
    <dgm:pt modelId="{15718784-9868-494A-A48D-E771E8420071}" type="sibTrans" cxnId="{2C8C3AF7-A330-4BD9-AEC6-560B85F8FB22}">
      <dgm:prSet/>
      <dgm:spPr/>
      <dgm:t>
        <a:bodyPr/>
        <a:lstStyle/>
        <a:p>
          <a:endParaRPr lang="nl-NL"/>
        </a:p>
      </dgm:t>
    </dgm:pt>
    <dgm:pt modelId="{C1998C8E-36B5-43CC-8D6D-0609A4650D76}">
      <dgm:prSet/>
      <dgm:spPr/>
      <dgm:t>
        <a:bodyPr/>
        <a:lstStyle/>
        <a:p>
          <a:pPr rtl="0"/>
          <a:r>
            <a:rPr lang="nl-NL" dirty="0" smtClean="0"/>
            <a:t>Net zolang tot er een evenwicht ontstaat      </a:t>
          </a:r>
          <a:endParaRPr lang="nl-NL" dirty="0"/>
        </a:p>
      </dgm:t>
    </dgm:pt>
    <dgm:pt modelId="{89551582-2695-4578-B4FC-C8E79B2F689E}" type="parTrans" cxnId="{E6EC3612-7F6D-4A39-BD71-F625768C602A}">
      <dgm:prSet/>
      <dgm:spPr/>
      <dgm:t>
        <a:bodyPr/>
        <a:lstStyle/>
        <a:p>
          <a:endParaRPr lang="nl-NL"/>
        </a:p>
      </dgm:t>
    </dgm:pt>
    <dgm:pt modelId="{7EE5011E-F6A3-42C8-BA1E-6634586CCF2D}" type="sibTrans" cxnId="{E6EC3612-7F6D-4A39-BD71-F625768C602A}">
      <dgm:prSet/>
      <dgm:spPr/>
      <dgm:t>
        <a:bodyPr/>
        <a:lstStyle/>
        <a:p>
          <a:endParaRPr lang="nl-NL"/>
        </a:p>
      </dgm:t>
    </dgm:pt>
    <dgm:pt modelId="{770F54F2-0902-4046-8360-363AB45939F6}" type="pres">
      <dgm:prSet presAssocID="{E8B44BC6-AE08-4ABC-8609-6A7F867B104D}" presName="linear" presStyleCnt="0">
        <dgm:presLayoutVars>
          <dgm:animLvl val="lvl"/>
          <dgm:resizeHandles val="exact"/>
        </dgm:presLayoutVars>
      </dgm:prSet>
      <dgm:spPr/>
    </dgm:pt>
    <dgm:pt modelId="{06A21B8A-E776-4AA3-B4B8-C7AE51B028E7}" type="pres">
      <dgm:prSet presAssocID="{A49DB2B1-EAB8-47D5-B835-4C92FAC3425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59DED42-DC04-4843-9855-881958DE5990}" type="pres">
      <dgm:prSet presAssocID="{716EAD90-6373-41EE-AC9F-89241AF2A30E}" presName="spacer" presStyleCnt="0"/>
      <dgm:spPr/>
    </dgm:pt>
    <dgm:pt modelId="{27EC1346-E1C0-4E2A-8230-BBFA153F7D28}" type="pres">
      <dgm:prSet presAssocID="{8DD94BE9-3320-47A2-9CA5-D8360F986936}" presName="parentText" presStyleLbl="node1" presStyleIdx="1" presStyleCnt="3" custLinFactNeighborX="-16499" custLinFactNeighborY="-13783">
        <dgm:presLayoutVars>
          <dgm:chMax val="0"/>
          <dgm:bulletEnabled val="1"/>
        </dgm:presLayoutVars>
      </dgm:prSet>
      <dgm:spPr/>
    </dgm:pt>
    <dgm:pt modelId="{518386AC-1298-4CC5-B38B-718E0D088241}" type="pres">
      <dgm:prSet presAssocID="{15718784-9868-494A-A48D-E771E8420071}" presName="spacer" presStyleCnt="0"/>
      <dgm:spPr/>
    </dgm:pt>
    <dgm:pt modelId="{8421235E-F97B-4C1E-8908-5A5F0F2C7987}" type="pres">
      <dgm:prSet presAssocID="{C1998C8E-36B5-43CC-8D6D-0609A4650D7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6EC3612-7F6D-4A39-BD71-F625768C602A}" srcId="{E8B44BC6-AE08-4ABC-8609-6A7F867B104D}" destId="{C1998C8E-36B5-43CC-8D6D-0609A4650D76}" srcOrd="2" destOrd="0" parTransId="{89551582-2695-4578-B4FC-C8E79B2F689E}" sibTransId="{7EE5011E-F6A3-42C8-BA1E-6634586CCF2D}"/>
    <dgm:cxn modelId="{6320EB45-28DB-46E2-B4D1-516C58759240}" type="presOf" srcId="{E8B44BC6-AE08-4ABC-8609-6A7F867B104D}" destId="{770F54F2-0902-4046-8360-363AB45939F6}" srcOrd="0" destOrd="0" presId="urn:microsoft.com/office/officeart/2005/8/layout/vList2"/>
    <dgm:cxn modelId="{2C8C3AF7-A330-4BD9-AEC6-560B85F8FB22}" srcId="{E8B44BC6-AE08-4ABC-8609-6A7F867B104D}" destId="{8DD94BE9-3320-47A2-9CA5-D8360F986936}" srcOrd="1" destOrd="0" parTransId="{1C213216-65FA-448A-B6B4-5F9FC054312C}" sibTransId="{15718784-9868-494A-A48D-E771E8420071}"/>
    <dgm:cxn modelId="{8F78580C-6EE7-4A4C-A34C-4BC30379146A}" type="presOf" srcId="{8DD94BE9-3320-47A2-9CA5-D8360F986936}" destId="{27EC1346-E1C0-4E2A-8230-BBFA153F7D28}" srcOrd="0" destOrd="0" presId="urn:microsoft.com/office/officeart/2005/8/layout/vList2"/>
    <dgm:cxn modelId="{84959B36-DE36-4CD4-B761-E21B1A26AE61}" type="presOf" srcId="{C1998C8E-36B5-43CC-8D6D-0609A4650D76}" destId="{8421235E-F97B-4C1E-8908-5A5F0F2C7987}" srcOrd="0" destOrd="0" presId="urn:microsoft.com/office/officeart/2005/8/layout/vList2"/>
    <dgm:cxn modelId="{17E5EDAA-31DC-4C06-B784-9B8082EBDD52}" srcId="{E8B44BC6-AE08-4ABC-8609-6A7F867B104D}" destId="{A49DB2B1-EAB8-47D5-B835-4C92FAC34250}" srcOrd="0" destOrd="0" parTransId="{01353751-6566-4341-921F-E7A3FDCBD01D}" sibTransId="{716EAD90-6373-41EE-AC9F-89241AF2A30E}"/>
    <dgm:cxn modelId="{38F39F4E-6B1C-4A08-BD8F-F49202F35AA2}" type="presOf" srcId="{A49DB2B1-EAB8-47D5-B835-4C92FAC34250}" destId="{06A21B8A-E776-4AA3-B4B8-C7AE51B028E7}" srcOrd="0" destOrd="0" presId="urn:microsoft.com/office/officeart/2005/8/layout/vList2"/>
    <dgm:cxn modelId="{EE6F86BB-F30F-42E2-80FD-EC2DA8E838AF}" type="presParOf" srcId="{770F54F2-0902-4046-8360-363AB45939F6}" destId="{06A21B8A-E776-4AA3-B4B8-C7AE51B028E7}" srcOrd="0" destOrd="0" presId="urn:microsoft.com/office/officeart/2005/8/layout/vList2"/>
    <dgm:cxn modelId="{E00E7684-5F99-4897-91ED-6854432CE30D}" type="presParOf" srcId="{770F54F2-0902-4046-8360-363AB45939F6}" destId="{659DED42-DC04-4843-9855-881958DE5990}" srcOrd="1" destOrd="0" presId="urn:microsoft.com/office/officeart/2005/8/layout/vList2"/>
    <dgm:cxn modelId="{EF8814C9-E872-4B1D-91F7-489897AACFED}" type="presParOf" srcId="{770F54F2-0902-4046-8360-363AB45939F6}" destId="{27EC1346-E1C0-4E2A-8230-BBFA153F7D28}" srcOrd="2" destOrd="0" presId="urn:microsoft.com/office/officeart/2005/8/layout/vList2"/>
    <dgm:cxn modelId="{C64918A0-8495-41E4-A741-DA4D018BD321}" type="presParOf" srcId="{770F54F2-0902-4046-8360-363AB45939F6}" destId="{518386AC-1298-4CC5-B38B-718E0D088241}" srcOrd="3" destOrd="0" presId="urn:microsoft.com/office/officeart/2005/8/layout/vList2"/>
    <dgm:cxn modelId="{08921B1D-0B78-4C88-AB2D-1B3FC0FF2739}" type="presParOf" srcId="{770F54F2-0902-4046-8360-363AB45939F6}" destId="{8421235E-F97B-4C1E-8908-5A5F0F2C798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1B7652-99A3-476A-A176-14AA57C1EC4A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nl-NL"/>
        </a:p>
      </dgm:t>
    </dgm:pt>
    <dgm:pt modelId="{05DDA7E1-ADE7-4395-A79D-3ABD824A5BFD}">
      <dgm:prSet/>
      <dgm:spPr/>
      <dgm:t>
        <a:bodyPr/>
        <a:lstStyle/>
        <a:p>
          <a:pPr algn="ctr" rtl="0"/>
          <a:r>
            <a:rPr lang="nl-NL" dirty="0" smtClean="0"/>
            <a:t>Opname O</a:t>
          </a:r>
          <a:r>
            <a:rPr lang="nl-NL" baseline="-25000" dirty="0" smtClean="0"/>
            <a:t>2</a:t>
          </a:r>
          <a:r>
            <a:rPr lang="nl-NL" dirty="0" smtClean="0"/>
            <a:t> en afgifte CO</a:t>
          </a:r>
          <a:r>
            <a:rPr lang="nl-NL" baseline="-25000" dirty="0" smtClean="0"/>
            <a:t>2</a:t>
          </a:r>
          <a:endParaRPr lang="nl-NL" dirty="0"/>
        </a:p>
      </dgm:t>
    </dgm:pt>
    <dgm:pt modelId="{4FD051E7-164D-47F2-8A87-9B789060F86F}" type="parTrans" cxnId="{E9A2D51F-1939-4C86-B47F-C3ED84E2D32F}">
      <dgm:prSet/>
      <dgm:spPr/>
      <dgm:t>
        <a:bodyPr/>
        <a:lstStyle/>
        <a:p>
          <a:endParaRPr lang="nl-NL"/>
        </a:p>
      </dgm:t>
    </dgm:pt>
    <dgm:pt modelId="{2B9706C6-3DB0-4FA4-AF58-7F58D243128F}" type="sibTrans" cxnId="{E9A2D51F-1939-4C86-B47F-C3ED84E2D32F}">
      <dgm:prSet/>
      <dgm:spPr/>
      <dgm:t>
        <a:bodyPr/>
        <a:lstStyle/>
        <a:p>
          <a:endParaRPr lang="nl-NL"/>
        </a:p>
      </dgm:t>
    </dgm:pt>
    <dgm:pt modelId="{65E139F5-575D-4155-90FE-CCDC64BBBFAA}" type="pres">
      <dgm:prSet presAssocID="{5C1B7652-99A3-476A-A176-14AA57C1EC4A}" presName="linear" presStyleCnt="0">
        <dgm:presLayoutVars>
          <dgm:animLvl val="lvl"/>
          <dgm:resizeHandles val="exact"/>
        </dgm:presLayoutVars>
      </dgm:prSet>
      <dgm:spPr/>
    </dgm:pt>
    <dgm:pt modelId="{EFBFF0BB-73E5-4870-8AA4-E50ACF051BAE}" type="pres">
      <dgm:prSet presAssocID="{05DDA7E1-ADE7-4395-A79D-3ABD824A5BF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9A2D51F-1939-4C86-B47F-C3ED84E2D32F}" srcId="{5C1B7652-99A3-476A-A176-14AA57C1EC4A}" destId="{05DDA7E1-ADE7-4395-A79D-3ABD824A5BFD}" srcOrd="0" destOrd="0" parTransId="{4FD051E7-164D-47F2-8A87-9B789060F86F}" sibTransId="{2B9706C6-3DB0-4FA4-AF58-7F58D243128F}"/>
    <dgm:cxn modelId="{30C1DC69-A52C-447E-B498-3B0AEA052201}" type="presOf" srcId="{05DDA7E1-ADE7-4395-A79D-3ABD824A5BFD}" destId="{EFBFF0BB-73E5-4870-8AA4-E50ACF051BAE}" srcOrd="0" destOrd="0" presId="urn:microsoft.com/office/officeart/2005/8/layout/vList2"/>
    <dgm:cxn modelId="{98D6B1F4-06A1-4107-84AD-A5BB5DF3470E}" type="presOf" srcId="{5C1B7652-99A3-476A-A176-14AA57C1EC4A}" destId="{65E139F5-575D-4155-90FE-CCDC64BBBFAA}" srcOrd="0" destOrd="0" presId="urn:microsoft.com/office/officeart/2005/8/layout/vList2"/>
    <dgm:cxn modelId="{DA63AF84-1362-40E3-8823-E8E982C1283D}" type="presParOf" srcId="{65E139F5-575D-4155-90FE-CCDC64BBBFAA}" destId="{EFBFF0BB-73E5-4870-8AA4-E50ACF051BA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C734D5-0A85-4A35-B4D5-939CB5576047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nl-NL"/>
        </a:p>
      </dgm:t>
    </dgm:pt>
    <dgm:pt modelId="{8E5C2BCC-E203-411D-B5FE-0C101D5E2BBD}">
      <dgm:prSet/>
      <dgm:spPr/>
      <dgm:t>
        <a:bodyPr/>
        <a:lstStyle/>
        <a:p>
          <a:pPr rtl="0"/>
          <a:r>
            <a:rPr lang="nl-NL" dirty="0" smtClean="0"/>
            <a:t>Veel zuurstof in longblaasje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naar haarvat</a:t>
          </a:r>
          <a:endParaRPr lang="nl-NL" dirty="0"/>
        </a:p>
      </dgm:t>
    </dgm:pt>
    <dgm:pt modelId="{19E8C20B-042B-453C-B510-619E8A319FD7}" type="parTrans" cxnId="{CD720D4F-2CFD-43BB-BE7B-74A4ECBE5916}">
      <dgm:prSet/>
      <dgm:spPr/>
      <dgm:t>
        <a:bodyPr/>
        <a:lstStyle/>
        <a:p>
          <a:endParaRPr lang="nl-NL"/>
        </a:p>
      </dgm:t>
    </dgm:pt>
    <dgm:pt modelId="{5BB6FD45-FEE4-4081-B1E6-C339906B3B37}" type="sibTrans" cxnId="{CD720D4F-2CFD-43BB-BE7B-74A4ECBE5916}">
      <dgm:prSet/>
      <dgm:spPr/>
      <dgm:t>
        <a:bodyPr/>
        <a:lstStyle/>
        <a:p>
          <a:endParaRPr lang="nl-NL"/>
        </a:p>
      </dgm:t>
    </dgm:pt>
    <dgm:pt modelId="{19CC49F9-812B-4F52-85FD-A1A9DCB8F51D}">
      <dgm:prSet/>
      <dgm:spPr/>
      <dgm:t>
        <a:bodyPr/>
        <a:lstStyle/>
        <a:p>
          <a:pPr rtl="0"/>
          <a:r>
            <a:rPr lang="nl-NL" dirty="0" smtClean="0"/>
            <a:t>Veel CO</a:t>
          </a:r>
          <a:r>
            <a:rPr lang="nl-NL" baseline="-25000" dirty="0" smtClean="0"/>
            <a:t>2 </a:t>
          </a:r>
          <a:r>
            <a:rPr lang="nl-NL" dirty="0" smtClean="0"/>
            <a:t>in bloed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naar longblaasje</a:t>
          </a:r>
          <a:endParaRPr lang="nl-NL" dirty="0"/>
        </a:p>
      </dgm:t>
    </dgm:pt>
    <dgm:pt modelId="{278DF6A4-0116-4F1C-AC4D-64FF36357F80}" type="parTrans" cxnId="{56307E27-D944-4F17-A663-90FA2FB6141C}">
      <dgm:prSet/>
      <dgm:spPr/>
      <dgm:t>
        <a:bodyPr/>
        <a:lstStyle/>
        <a:p>
          <a:endParaRPr lang="nl-NL"/>
        </a:p>
      </dgm:t>
    </dgm:pt>
    <dgm:pt modelId="{DE45C464-74DD-48C0-AB82-1AF6D0C26DB8}" type="sibTrans" cxnId="{56307E27-D944-4F17-A663-90FA2FB6141C}">
      <dgm:prSet/>
      <dgm:spPr/>
      <dgm:t>
        <a:bodyPr/>
        <a:lstStyle/>
        <a:p>
          <a:endParaRPr lang="nl-NL"/>
        </a:p>
      </dgm:t>
    </dgm:pt>
    <dgm:pt modelId="{8694C041-C093-49FA-85D7-E9DDCBA5752D}">
      <dgm:prSet/>
      <dgm:spPr/>
      <dgm:t>
        <a:bodyPr/>
        <a:lstStyle/>
        <a:p>
          <a:pPr rtl="0"/>
          <a:r>
            <a:rPr lang="nl-NL" dirty="0" smtClean="0"/>
            <a:t>Waarom  ontstaat er geen evenwicht?</a:t>
          </a:r>
          <a:endParaRPr lang="nl-NL" dirty="0"/>
        </a:p>
      </dgm:t>
    </dgm:pt>
    <dgm:pt modelId="{AB5ED3BC-2954-4251-821F-FAE41AABF391}" type="parTrans" cxnId="{0AD7E457-6BC4-4E03-B546-9CDC774437A7}">
      <dgm:prSet/>
      <dgm:spPr/>
      <dgm:t>
        <a:bodyPr/>
        <a:lstStyle/>
        <a:p>
          <a:endParaRPr lang="nl-NL"/>
        </a:p>
      </dgm:t>
    </dgm:pt>
    <dgm:pt modelId="{3FA99984-72DC-468C-BC39-802901DD43F9}" type="sibTrans" cxnId="{0AD7E457-6BC4-4E03-B546-9CDC774437A7}">
      <dgm:prSet/>
      <dgm:spPr/>
      <dgm:t>
        <a:bodyPr/>
        <a:lstStyle/>
        <a:p>
          <a:endParaRPr lang="nl-NL"/>
        </a:p>
      </dgm:t>
    </dgm:pt>
    <dgm:pt modelId="{CFA37813-0E1C-4F28-9ADB-BBFAB5D50707}" type="pres">
      <dgm:prSet presAssocID="{50C734D5-0A85-4A35-B4D5-939CB5576047}" presName="linear" presStyleCnt="0">
        <dgm:presLayoutVars>
          <dgm:animLvl val="lvl"/>
          <dgm:resizeHandles val="exact"/>
        </dgm:presLayoutVars>
      </dgm:prSet>
      <dgm:spPr/>
    </dgm:pt>
    <dgm:pt modelId="{ACB8637E-B1E8-4D6C-A7E8-26223E09D8BB}" type="pres">
      <dgm:prSet presAssocID="{8E5C2BCC-E203-411D-B5FE-0C101D5E2BB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F68E079-1599-497E-88DC-22222A7660C2}" type="pres">
      <dgm:prSet presAssocID="{5BB6FD45-FEE4-4081-B1E6-C339906B3B37}" presName="spacer" presStyleCnt="0"/>
      <dgm:spPr/>
    </dgm:pt>
    <dgm:pt modelId="{F8892BE0-74A7-4747-8D64-51D9C6008046}" type="pres">
      <dgm:prSet presAssocID="{19CC49F9-812B-4F52-85FD-A1A9DCB8F51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C1A5314-C174-4786-810A-CA78897634E1}" type="pres">
      <dgm:prSet presAssocID="{DE45C464-74DD-48C0-AB82-1AF6D0C26DB8}" presName="spacer" presStyleCnt="0"/>
      <dgm:spPr/>
    </dgm:pt>
    <dgm:pt modelId="{E4E7DE99-2DA5-4D3B-99CC-2933851BC2C6}" type="pres">
      <dgm:prSet presAssocID="{8694C041-C093-49FA-85D7-E9DDCBA5752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E8F2160-0049-4896-80E5-9AC410C40231}" type="presOf" srcId="{8E5C2BCC-E203-411D-B5FE-0C101D5E2BBD}" destId="{ACB8637E-B1E8-4D6C-A7E8-26223E09D8BB}" srcOrd="0" destOrd="0" presId="urn:microsoft.com/office/officeart/2005/8/layout/vList2"/>
    <dgm:cxn modelId="{CD720D4F-2CFD-43BB-BE7B-74A4ECBE5916}" srcId="{50C734D5-0A85-4A35-B4D5-939CB5576047}" destId="{8E5C2BCC-E203-411D-B5FE-0C101D5E2BBD}" srcOrd="0" destOrd="0" parTransId="{19E8C20B-042B-453C-B510-619E8A319FD7}" sibTransId="{5BB6FD45-FEE4-4081-B1E6-C339906B3B37}"/>
    <dgm:cxn modelId="{0AD7E457-6BC4-4E03-B546-9CDC774437A7}" srcId="{50C734D5-0A85-4A35-B4D5-939CB5576047}" destId="{8694C041-C093-49FA-85D7-E9DDCBA5752D}" srcOrd="2" destOrd="0" parTransId="{AB5ED3BC-2954-4251-821F-FAE41AABF391}" sibTransId="{3FA99984-72DC-468C-BC39-802901DD43F9}"/>
    <dgm:cxn modelId="{95215C26-6D5D-4D82-A15E-1794DB11ABD8}" type="presOf" srcId="{50C734D5-0A85-4A35-B4D5-939CB5576047}" destId="{CFA37813-0E1C-4F28-9ADB-BBFAB5D50707}" srcOrd="0" destOrd="0" presId="urn:microsoft.com/office/officeart/2005/8/layout/vList2"/>
    <dgm:cxn modelId="{56307E27-D944-4F17-A663-90FA2FB6141C}" srcId="{50C734D5-0A85-4A35-B4D5-939CB5576047}" destId="{19CC49F9-812B-4F52-85FD-A1A9DCB8F51D}" srcOrd="1" destOrd="0" parTransId="{278DF6A4-0116-4F1C-AC4D-64FF36357F80}" sibTransId="{DE45C464-74DD-48C0-AB82-1AF6D0C26DB8}"/>
    <dgm:cxn modelId="{610A7559-775A-47D8-94A2-91D126308C19}" type="presOf" srcId="{8694C041-C093-49FA-85D7-E9DDCBA5752D}" destId="{E4E7DE99-2DA5-4D3B-99CC-2933851BC2C6}" srcOrd="0" destOrd="0" presId="urn:microsoft.com/office/officeart/2005/8/layout/vList2"/>
    <dgm:cxn modelId="{F28E6503-1082-4FFC-9127-0683DC49E543}" type="presOf" srcId="{19CC49F9-812B-4F52-85FD-A1A9DCB8F51D}" destId="{F8892BE0-74A7-4747-8D64-51D9C6008046}" srcOrd="0" destOrd="0" presId="urn:microsoft.com/office/officeart/2005/8/layout/vList2"/>
    <dgm:cxn modelId="{8E3475F3-73AB-4898-AAAD-598361D46422}" type="presParOf" srcId="{CFA37813-0E1C-4F28-9ADB-BBFAB5D50707}" destId="{ACB8637E-B1E8-4D6C-A7E8-26223E09D8BB}" srcOrd="0" destOrd="0" presId="urn:microsoft.com/office/officeart/2005/8/layout/vList2"/>
    <dgm:cxn modelId="{302512F5-29DE-4AF2-A27B-2498E032677E}" type="presParOf" srcId="{CFA37813-0E1C-4F28-9ADB-BBFAB5D50707}" destId="{AF68E079-1599-497E-88DC-22222A7660C2}" srcOrd="1" destOrd="0" presId="urn:microsoft.com/office/officeart/2005/8/layout/vList2"/>
    <dgm:cxn modelId="{A1892D6C-9D8F-4A1E-A5E5-3215D991BAD0}" type="presParOf" srcId="{CFA37813-0E1C-4F28-9ADB-BBFAB5D50707}" destId="{F8892BE0-74A7-4747-8D64-51D9C6008046}" srcOrd="2" destOrd="0" presId="urn:microsoft.com/office/officeart/2005/8/layout/vList2"/>
    <dgm:cxn modelId="{8F46A642-F86D-41FE-ADCE-4A21EB9DAB2D}" type="presParOf" srcId="{CFA37813-0E1C-4F28-9ADB-BBFAB5D50707}" destId="{3C1A5314-C174-4786-810A-CA78897634E1}" srcOrd="3" destOrd="0" presId="urn:microsoft.com/office/officeart/2005/8/layout/vList2"/>
    <dgm:cxn modelId="{174F77D0-77D1-48D7-93D3-C83F36A605B3}" type="presParOf" srcId="{CFA37813-0E1C-4F28-9ADB-BBFAB5D50707}" destId="{E4E7DE99-2DA5-4D3B-99CC-2933851BC2C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F1EB02-65B8-49E9-A44F-40D4466B0165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Gaswisseling - diffusie</a:t>
          </a:r>
          <a:endParaRPr lang="nl-NL" sz="4700" kern="1200" dirty="0"/>
        </a:p>
      </dsp:txBody>
      <dsp:txXfrm>
        <a:off x="0" y="7852"/>
        <a:ext cx="8229600" cy="11272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5E19E1-1A4C-488C-B552-7F6DF95702F6}">
      <dsp:nvSpPr>
        <dsp:cNvPr id="0" name=""/>
        <dsp:cNvSpPr/>
      </dsp:nvSpPr>
      <dsp:spPr>
        <a:xfrm>
          <a:off x="0" y="120128"/>
          <a:ext cx="6347048" cy="6236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Gassen zijn kleine moleculen</a:t>
          </a:r>
          <a:endParaRPr lang="nl-NL" sz="2600" kern="1200" dirty="0"/>
        </a:p>
      </dsp:txBody>
      <dsp:txXfrm>
        <a:off x="0" y="120128"/>
        <a:ext cx="6347048" cy="623610"/>
      </dsp:txXfrm>
    </dsp:sp>
    <dsp:sp modelId="{61E23E66-4794-4BD8-98DA-8EFC5C4BE117}">
      <dsp:nvSpPr>
        <dsp:cNvPr id="0" name=""/>
        <dsp:cNvSpPr/>
      </dsp:nvSpPr>
      <dsp:spPr>
        <a:xfrm>
          <a:off x="0" y="818619"/>
          <a:ext cx="6347048" cy="62361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Moleculen verdelen zich vanzelf over ruimte</a:t>
          </a:r>
          <a:endParaRPr lang="nl-NL" sz="2600" kern="1200" dirty="0"/>
        </a:p>
      </dsp:txBody>
      <dsp:txXfrm>
        <a:off x="0" y="818619"/>
        <a:ext cx="6347048" cy="623610"/>
      </dsp:txXfrm>
    </dsp:sp>
    <dsp:sp modelId="{E03AD858-8B53-4EB8-8CB8-17AC5DA6A4C1}">
      <dsp:nvSpPr>
        <dsp:cNvPr id="0" name=""/>
        <dsp:cNvSpPr/>
      </dsp:nvSpPr>
      <dsp:spPr>
        <a:xfrm>
          <a:off x="0" y="1517109"/>
          <a:ext cx="6347048" cy="62361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Dat heet diffusie</a:t>
          </a:r>
          <a:endParaRPr lang="nl-NL" sz="2600" kern="1200" dirty="0"/>
        </a:p>
      </dsp:txBody>
      <dsp:txXfrm>
        <a:off x="0" y="1517109"/>
        <a:ext cx="6347048" cy="62361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FFC8F7-659B-46B5-A034-23E4C2BE2345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Gassen en celmembranen</a:t>
          </a:r>
          <a:endParaRPr lang="nl-NL" sz="4700" kern="1200" dirty="0"/>
        </a:p>
      </dsp:txBody>
      <dsp:txXfrm>
        <a:off x="0" y="7852"/>
        <a:ext cx="8229600" cy="11272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A21B8A-E776-4AA3-B4B8-C7AE51B028E7}">
      <dsp:nvSpPr>
        <dsp:cNvPr id="0" name=""/>
        <dsp:cNvSpPr/>
      </dsp:nvSpPr>
      <dsp:spPr>
        <a:xfrm>
          <a:off x="0" y="14970"/>
          <a:ext cx="6059016" cy="5996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O</a:t>
          </a:r>
          <a:r>
            <a:rPr lang="nl-NL" sz="2500" kern="1200" baseline="-25000" dirty="0" smtClean="0"/>
            <a:t>2</a:t>
          </a:r>
          <a:r>
            <a:rPr lang="nl-NL" sz="2500" kern="1200" dirty="0" smtClean="0"/>
            <a:t> en CO</a:t>
          </a:r>
          <a:r>
            <a:rPr lang="nl-NL" sz="2500" kern="1200" baseline="-25000" dirty="0" smtClean="0"/>
            <a:t>2 </a:t>
          </a:r>
          <a:r>
            <a:rPr lang="nl-NL" sz="2500" kern="1200" dirty="0" smtClean="0"/>
            <a:t>kunnen celmembranen passeren</a:t>
          </a:r>
          <a:endParaRPr lang="nl-NL" sz="2500" kern="1200" dirty="0"/>
        </a:p>
      </dsp:txBody>
      <dsp:txXfrm>
        <a:off x="0" y="14970"/>
        <a:ext cx="6059016" cy="599625"/>
      </dsp:txXfrm>
    </dsp:sp>
    <dsp:sp modelId="{27EC1346-E1C0-4E2A-8230-BBFA153F7D28}">
      <dsp:nvSpPr>
        <dsp:cNvPr id="0" name=""/>
        <dsp:cNvSpPr/>
      </dsp:nvSpPr>
      <dsp:spPr>
        <a:xfrm>
          <a:off x="0" y="676671"/>
          <a:ext cx="6059016" cy="59962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O</a:t>
          </a:r>
          <a:r>
            <a:rPr lang="nl-NL" sz="2500" kern="1200" baseline="-25000" dirty="0" smtClean="0"/>
            <a:t>2</a:t>
          </a:r>
          <a:r>
            <a:rPr lang="nl-NL" sz="2500" kern="1200" dirty="0" smtClean="0"/>
            <a:t> en CO</a:t>
          </a:r>
          <a:r>
            <a:rPr lang="nl-NL" sz="2500" kern="1200" baseline="-25000" dirty="0" smtClean="0"/>
            <a:t>2 </a:t>
          </a:r>
          <a:r>
            <a:rPr lang="nl-NL" sz="2500" kern="1200" dirty="0" smtClean="0"/>
            <a:t> verdelen zich gelijk over ruimten</a:t>
          </a:r>
          <a:endParaRPr lang="nl-NL" sz="2500" kern="1200" dirty="0"/>
        </a:p>
      </dsp:txBody>
      <dsp:txXfrm>
        <a:off x="0" y="676671"/>
        <a:ext cx="6059016" cy="599625"/>
      </dsp:txXfrm>
    </dsp:sp>
    <dsp:sp modelId="{8421235E-F97B-4C1E-8908-5A5F0F2C7987}">
      <dsp:nvSpPr>
        <dsp:cNvPr id="0" name=""/>
        <dsp:cNvSpPr/>
      </dsp:nvSpPr>
      <dsp:spPr>
        <a:xfrm>
          <a:off x="0" y="1358220"/>
          <a:ext cx="6059016" cy="59962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Net zolang tot er een evenwicht ontstaat      </a:t>
          </a:r>
          <a:endParaRPr lang="nl-NL" sz="2500" kern="1200" dirty="0"/>
        </a:p>
      </dsp:txBody>
      <dsp:txXfrm>
        <a:off x="0" y="1358220"/>
        <a:ext cx="6059016" cy="59962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BFF0BB-73E5-4870-8AA4-E50ACF051BAE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Opname O</a:t>
          </a:r>
          <a:r>
            <a:rPr lang="nl-NL" sz="4700" kern="1200" baseline="-25000" dirty="0" smtClean="0"/>
            <a:t>2</a:t>
          </a:r>
          <a:r>
            <a:rPr lang="nl-NL" sz="4700" kern="1200" dirty="0" smtClean="0"/>
            <a:t> en afgifte CO</a:t>
          </a:r>
          <a:r>
            <a:rPr lang="nl-NL" sz="4700" kern="1200" baseline="-25000" dirty="0" smtClean="0"/>
            <a:t>2</a:t>
          </a:r>
          <a:endParaRPr lang="nl-NL" sz="4700" kern="1200" dirty="0"/>
        </a:p>
      </dsp:txBody>
      <dsp:txXfrm>
        <a:off x="0" y="7852"/>
        <a:ext cx="8229600" cy="112729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B8637E-B1E8-4D6C-A7E8-26223E09D8BB}">
      <dsp:nvSpPr>
        <dsp:cNvPr id="0" name=""/>
        <dsp:cNvSpPr/>
      </dsp:nvSpPr>
      <dsp:spPr>
        <a:xfrm>
          <a:off x="0" y="117242"/>
          <a:ext cx="5328591" cy="5276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 dirty="0" smtClean="0"/>
            <a:t>Veel zuurstof in longblaasje </a:t>
          </a:r>
          <a:r>
            <a:rPr lang="nl-NL" sz="2200" kern="1200" dirty="0" smtClean="0">
              <a:sym typeface="Wingdings"/>
            </a:rPr>
            <a:t></a:t>
          </a:r>
          <a:r>
            <a:rPr lang="nl-NL" sz="2200" kern="1200" dirty="0" smtClean="0"/>
            <a:t> naar haarvat</a:t>
          </a:r>
          <a:endParaRPr lang="nl-NL" sz="2200" kern="1200" dirty="0"/>
        </a:p>
      </dsp:txBody>
      <dsp:txXfrm>
        <a:off x="0" y="117242"/>
        <a:ext cx="5328591" cy="527670"/>
      </dsp:txXfrm>
    </dsp:sp>
    <dsp:sp modelId="{F8892BE0-74A7-4747-8D64-51D9C6008046}">
      <dsp:nvSpPr>
        <dsp:cNvPr id="0" name=""/>
        <dsp:cNvSpPr/>
      </dsp:nvSpPr>
      <dsp:spPr>
        <a:xfrm>
          <a:off x="0" y="708272"/>
          <a:ext cx="5328591" cy="52767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 dirty="0" smtClean="0"/>
            <a:t>Veel CO</a:t>
          </a:r>
          <a:r>
            <a:rPr lang="nl-NL" sz="2200" kern="1200" baseline="-25000" dirty="0" smtClean="0"/>
            <a:t>2 </a:t>
          </a:r>
          <a:r>
            <a:rPr lang="nl-NL" sz="2200" kern="1200" dirty="0" smtClean="0"/>
            <a:t>in bloed </a:t>
          </a:r>
          <a:r>
            <a:rPr lang="nl-NL" sz="2200" kern="1200" dirty="0" smtClean="0">
              <a:sym typeface="Wingdings"/>
            </a:rPr>
            <a:t></a:t>
          </a:r>
          <a:r>
            <a:rPr lang="nl-NL" sz="2200" kern="1200" dirty="0" smtClean="0"/>
            <a:t> naar longblaasje</a:t>
          </a:r>
          <a:endParaRPr lang="nl-NL" sz="2200" kern="1200" dirty="0"/>
        </a:p>
      </dsp:txBody>
      <dsp:txXfrm>
        <a:off x="0" y="708272"/>
        <a:ext cx="5328591" cy="527670"/>
      </dsp:txXfrm>
    </dsp:sp>
    <dsp:sp modelId="{E4E7DE99-2DA5-4D3B-99CC-2933851BC2C6}">
      <dsp:nvSpPr>
        <dsp:cNvPr id="0" name=""/>
        <dsp:cNvSpPr/>
      </dsp:nvSpPr>
      <dsp:spPr>
        <a:xfrm>
          <a:off x="0" y="1299303"/>
          <a:ext cx="5328591" cy="52767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 dirty="0" smtClean="0"/>
            <a:t>Waarom  ontstaat er geen evenwicht?</a:t>
          </a:r>
          <a:endParaRPr lang="nl-NL" sz="2200" kern="1200" dirty="0"/>
        </a:p>
      </dsp:txBody>
      <dsp:txXfrm>
        <a:off x="0" y="1299303"/>
        <a:ext cx="5328591" cy="527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237-9EE0-439B-BC57-1168835D080F}" type="datetimeFigureOut">
              <a:rPr lang="nl-NL" smtClean="0"/>
              <a:t>17-1-2014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8EDA-D6B3-4C01-9089-50BDBC386E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237-9EE0-439B-BC57-1168835D080F}" type="datetimeFigureOut">
              <a:rPr lang="nl-NL" smtClean="0"/>
              <a:t>17-1-2014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8EDA-D6B3-4C01-9089-50BDBC386E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237-9EE0-439B-BC57-1168835D080F}" type="datetimeFigureOut">
              <a:rPr lang="nl-NL" smtClean="0"/>
              <a:t>17-1-2014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8EDA-D6B3-4C01-9089-50BDBC386E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237-9EE0-439B-BC57-1168835D080F}" type="datetimeFigureOut">
              <a:rPr lang="nl-NL" smtClean="0"/>
              <a:t>17-1-2014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8EDA-D6B3-4C01-9089-50BDBC386E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237-9EE0-439B-BC57-1168835D080F}" type="datetimeFigureOut">
              <a:rPr lang="nl-NL" smtClean="0"/>
              <a:t>17-1-2014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8EDA-D6B3-4C01-9089-50BDBC386E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237-9EE0-439B-BC57-1168835D080F}" type="datetimeFigureOut">
              <a:rPr lang="nl-NL" smtClean="0"/>
              <a:t>17-1-2014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8EDA-D6B3-4C01-9089-50BDBC386E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237-9EE0-439B-BC57-1168835D080F}" type="datetimeFigureOut">
              <a:rPr lang="nl-NL" smtClean="0"/>
              <a:t>17-1-2014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8EDA-D6B3-4C01-9089-50BDBC386E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237-9EE0-439B-BC57-1168835D080F}" type="datetimeFigureOut">
              <a:rPr lang="nl-NL" smtClean="0"/>
              <a:t>17-1-2014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8EDA-D6B3-4C01-9089-50BDBC386E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237-9EE0-439B-BC57-1168835D080F}" type="datetimeFigureOut">
              <a:rPr lang="nl-NL" smtClean="0"/>
              <a:t>17-1-2014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8EDA-D6B3-4C01-9089-50BDBC386E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237-9EE0-439B-BC57-1168835D080F}" type="datetimeFigureOut">
              <a:rPr lang="nl-NL" smtClean="0"/>
              <a:t>17-1-2014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8EDA-D6B3-4C01-9089-50BDBC386E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237-9EE0-439B-BC57-1168835D080F}" type="datetimeFigureOut">
              <a:rPr lang="nl-NL" smtClean="0"/>
              <a:t>17-1-2014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8EDA-D6B3-4C01-9089-50BDBC386E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E8237-9EE0-439B-BC57-1168835D080F}" type="datetimeFigureOut">
              <a:rPr lang="nl-NL" smtClean="0"/>
              <a:t>17-1-2014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8EDA-D6B3-4C01-9089-50BDBC386ED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hyperlink" Target="http://www.google.nl/url?sa=i&amp;rct=j&amp;q=&amp;esrc=s&amp;source=images&amp;cd=&amp;cad=rja&amp;docid=euJI2KnH3whF9M&amp;tbnid=Dyfr0HxT69hyfM:&amp;ved=0CAUQjRw&amp;url=http://nl.wikipedia.org/wiki/Diffusie&amp;ei=VuvYUubmIIaWtQbU44HQAQ&amp;bvm=bv.59568121,d.bGE&amp;psig=AFQjCNF2f2cR7yQfkhbTwjeifCjqG4SDtg&amp;ust=1390033850315448" TargetMode="External"/><Relationship Id="rId2" Type="http://schemas.openxmlformats.org/officeDocument/2006/relationships/diagramData" Target="../diagrams/data1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hyperlink" Target="http://www.google.nl/url?sa=i&amp;rct=j&amp;q=&amp;esrc=s&amp;source=images&amp;cd=&amp;cad=rja&amp;docid=nyvzp_IbsfoubM&amp;tbnid=-sqqgwHenPbMYM:&amp;ved=0CAUQjRw&amp;url=http%3A%2F%2Fwww.karper-forum-online.nl%2Fviewtopic.php%3Ff%3D7%26t%3D1246&amp;ei=ouvYUp6MH5HEswa5yYDgDg&amp;bvm=bv.59568121,d.bGE&amp;psig=AFQjCNF2f2cR7yQfkhbTwjeifCjqG4SDtg&amp;ust=1390033850315448" TargetMode="Externa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hyperlink" Target="http://www.google.nl/url?sa=i&amp;rct=j&amp;q=&amp;esrc=s&amp;source=images&amp;cd=&amp;cad=rja&amp;docid=nyvzp_IbsfoubM&amp;tbnid=-sqqgwHenPbMYM:&amp;ved=0CAUQjRw&amp;url=http%3A%2F%2Fwww.natuurkunde.nl%2Fartikelen%2Fview.do%3FsupportId%3D895238&amp;ei=e-vYUsmAMYTBswbx3YDwBw&amp;bvm=bv.59568121,d.bGE&amp;psig=AFQjCNF2f2cR7yQfkhbTwjeifCjqG4SDtg&amp;ust=1390033850315448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3.jpeg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hyperlink" Target="http://www.google.nl/url?sa=i&amp;rct=j&amp;q=&amp;esrc=s&amp;source=images&amp;cd=&amp;cad=rja&amp;docid=Ge9WMDszpCDRzM&amp;tbnid=97eolLApOPjW8M:&amp;ved=0CAUQjRw&amp;url=http%3A%2F%2Fwww.10voorbiologie.nl%2Findex.php%3Fcat%3D9%26id%3D945%26par%3D1017%26sub%3D1018&amp;ei=lerYUu3DJImTswatkoHwAg&amp;bvm=bv.59568121,d.bGE&amp;psig=AFQjCNF2f2cR7yQfkhbTwjeifCjqG4SDtg&amp;ust=1390033850315448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4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Tijdelijke aanduiding voor inhoud 9"/>
          <p:cNvGraphicFramePr>
            <a:graphicFrameLocks noGrp="1"/>
          </p:cNvGraphicFramePr>
          <p:nvPr>
            <p:ph idx="1"/>
          </p:nvPr>
        </p:nvGraphicFramePr>
        <p:xfrm>
          <a:off x="1259632" y="1628800"/>
          <a:ext cx="6347048" cy="2260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irc_mi" descr="http://upload.wikimedia.org/wikipedia/commons/thumb/1/12/Diffusion.svg/300px-Diffusion.svg.png">
            <a:hlinkClick r:id="rId12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1560" y="4149080"/>
            <a:ext cx="345638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AutoShape 2" descr="data:image/jpeg;base64,/9j/4AAQSkZJRgABAQAAAQABAAD/2wCEAAkGBhQSERUUEhQWFBUWGBgXFxcXFxQVFRgYFRUWFBYUFhcXHCcfFxkjGhQWHy8gIycpLCwsFR4xNTAqNSYsLCkBCQoKDgwOGg8PGikkHCQqKSkpKSwpKSkpKSksKSwsKSwsLCwpKSkpKSwsLCksLCksLCwsLCwpKSwpLCwsLCkpKf/AABEIAJsBRAMBIgACEQEDEQH/xAAcAAACAwEBAQEAAAAAAAAAAAAFBgMEBwIBAAj/xABHEAABAgQDBAcEBgkCBgMBAAABAhEAAwQhBRIxBiJBURNhcYGRobEHIzLBFEJicrLRJDNSgpKiwuHwU2MVNENzw/ElVOIW/8QAGgEAAgMBAQAAAAAAAAAAAAAAAgMBBAUABv/EACcRAAICAgEEAgICAwAAAAAAAAABAhEDIRIEMTJBIlETYXHwFDOB/9oADAMBAAIRAxEAPwA8nFBEWIYmOjPVlPgtMLklKydYvIoCt0ksD/7+UV02yWkhhGJR2MSilLoOZMW6fCUrIuYOgNFuTiQg1ILh48o9jZYDneJ0cqt4QQm4UEIGUkN1n5wXEgqAR6RES5JH1j4xFMQrgo+MQcWYqKTc/wCcYoV9XMQEssjeA8SBFydLmOoJKQxPXqXD9ccmQ0fVxySyTzGkB6/EmkzD9hXpE+LUs1UnLNKSnMn4SQXe2kLmJ4bLTKWQLgW3lH1MKyPY7HHQyU2IpypDjQcRyEW5eIp/aT4iFVOGyks0sE97Rek4Yg3KQOwfnAqwmkMP/E0ftJ8REsvEJZ+un+IQCRhMp/g9PygjR4bKGktPeIlAugh/xCV/qJ/iEeHE5Q/6ifGPTQpLEAJZ3DJINrah49NO31Ufwp/KDogi/wCNSXbpEv1OfQRLIuxGhBI7yTHmdtZY7gI5k1KXSCWOl7RMdASA21k4Dojzz+WSFvDaz3ae8+JMHdtEP0fVnP4IVcMpfdIv9Ued4GT2HFKg9KqouonCFiSpRUbsBaCUuWOT9scrIaQYTPTzHjFuUARrAWWEjgBBGkWlVge4GCQLRdtwI8RFKvkksUtunjbUEcovT05mPEACzCw0friiunL2Ue+8EkAyoJyv2U+J/KPCs8QnzidaSOA7o5BBtx5QWgEmU5tUymMeGtinii1CYQEE2F3SBoOZeKnvD9Qd6x8hFeT2WYpUgrhFcOiR90QURWCE3DJswJSkMwAu394Ny0k6knyjrZLSD0mrBi9JUDC1Jlpe48zBqgIYpFgdfBokBoJBEfER2qmSUgMkNyAD9Z5mKM/DUHgPKCpEWSTlAkMQSH0IPCPSgEMYqJogj4GHYAI6RWb6UkXOhHoYJOgGrOFySDHkEymPoZSAEqTISAOyJ6OU6y3P5RRS8W8FmqlzZispWkhDDg+h8YTHuPlpBiqk5EJUogBTgc7RxS1LG1oqTahS5aEdGtXRlZds1lgJ7mIin9KYh0qFuJA9YNkI0LAK5Uxwou2kXKic4aFHZzHghRTlcn7SXsNAOMWanaxI1SB2rEG3oEMLTHqZIyK7oWl7aoH1U/xj8oty9pSXTkQNHeYAzcyQwgEySHHJQSmWT9ZQb+L+0XsOTvz/APuq9BAHFcVROEkBaXCwAnMkk7zCGKgT7yf/AN3+kQKJsp7VEimJH7SPxQiV85RlqvyH8wjQdqJT05H2k+sJGJUREvtKfNQhGRbLOPsXqcEkPBVFhABymbc2CC/AAlQyudBobxblYyk5hmBKNQ6H1bdvvdzxKeiGthhJezt4H1ixLw8lz0ykjXT/APULRx8fVTMf/trPhaJ6HGEleacZuUAt7tYD6j6rNEpgtDnKCgkCxtrx9Y9ObkP874E//wBpSBnmt2oWPlEiNsKM6VEvvLesHaA4stTArqgfVoOeWD+0D4Xi8jEpSxuTEK42L8orVRefIAIIOYlmOiCYlkIWvaHPUkSsqgLTXs7sEeEKdDVLCE+8IDC2VJ4C0N3tGkOmX1Jm+iIVJFGcqeweghc3sbBLiF6JHGLZX3QHkVYQhRzPlclgSLmwJ+rBESZq8nRy1ZlC4UyQ/UXuG4xNg8TpdEpekw+nyghg+BrQcxmm9mSQ/wCGK6MJrR/0kjh8UFVSquQLyAs6khfCDX3QLXqyWZQA6qmn98geUeoVlAGUmzc4Cz9umJCqdSdQwU/rECdupL7yFp8DEqSBeOX0G5ylcEt1kxDTJPSKJ4AesSSMVlTJYWlQylQTcgFzdmd/KJ8LSFLmkXG6B4GJdNqgKaTsWsdn5Z6gNGT6CKgqzzixtCGqFdifwwPEuKc51JlyEfimTYSrcQeoesF+lhaoq5KEJBUyikepi6jHAdAS3Vr2RzyxXsJYZS9B8SwriR4QZwvC0g5syiRpYN3wmDGpj2lL8IJ0OOzZZC108xQNklwA4Z/Ixy6jGu7IfTZPodVJVzEcqlqI1hUne0cCxp1ggX3gb/KIU+05H1pCx3gw380H2Yv/AB8n0NCpD8YqdC09Hf6QIp/aDIW+YKQwJvxbgG4mL1DjMuoqEdG/wKLHuifyQk0kwPxTinaGRo+jqWlxcXj6LVlWjLhiav8ARm+AijXYnMCyUKmSnQ7MX3FZuFwLG44awaQuB2JyiqaAHvJnCz2AQpzbhceMIjplqrHPA0DpwCLKllTOWcEF4Oy8GkqKnlIUxa6QbMIB4Kfe0yv2pfqgGDc/CkzFqKlLGlkqYaQabFtIuU2GyUAlMtCTzASD48IQsZmS0zFOU6nlDzT4HKAVYkEDUk6d8I+MYRLE1bIDPEvsREDrrpQUxKdNAH49kWqGrzInBEtSnTqwSBrd1R59HCVOAA4fti9hAcTvu/nCwxQkTPfylM3vJVk9Skizdka9g0/OqerKUvM+FQZQ3RqP81jKMCkdJU06RqZqQeGk1R58gI2Cjle+n9akn+QflEQWmFP0Q48l5Lc1JH80KeMgDdSXAmIAPNlaw2bSJ/Rz95PrChioS6Al2zo15hyYDJ3Dx9ilUkfTpAYHNu3ALZi2ZiCCQOcO1Ds5LlyZUtKlZZRDHdzHKfrFrvGd41VCXPQskgoRmSxykkKsAWLKvZw1jeHnZfFAUKClLIGVip1G4c3A6xBYu1MjL+hkKSoi7NfnwiyZBys/k3zilTViVq3fQxdM20NEozzGqPNOWba8oETsIB4JPO0GsSmvMV2mKa5zPZ3B9DFRpWWk2iGiwmWmmmlik3DoWtFiBY5TcdRjrYeoUamWlSippRuRowFj1XtFgFqOYes/IRS2LnBFXmIJAlG4uBmKBcfPg0MjXJICV8ZMMe0VDSkH7M3+iAEpAYd0HPaFWpmS0ZeAX5mW0BRHZHsiC0c7Ky0z0VFMtLIKwtSgSFljZPIAZdWeHORRArStzuWAs3fCRsTVIQqeVqCXUAHLPc6RoFMsMCGIPKHY9x2JytqTosygVkRNi4ICjbT5RBInELEfYzVEoUeqClVAxZnFTTKKjccYHVVAW4GDK5l4q1Fx3xVZaUmU10CBTDdAXmOVYsQX58obthSTIWS752fmw184W6se4R1qPrDTsWf0TV99Xdpbrh2JfITlfx/6ANq7VSuxP4RFOWg5M3AnL16O/Zp4xZ2sP6Ur7qPwxSp0gpLnRmHMk3vwihl82Xsf+tFHC0JK0pUHzoZ3II3jccy1oYE4Qjduq2l29IVEzsikKdiEEjn8ZDCGXCa10nMVG4Z9dIzuou7Rdgy4KFJsSfG8EZ2Ge5Qc6iAVAJJ0sLxSlTwVcYtTFnK0ZWRytFldhOxOXvm5gcqTBTEv1hgdMMauO+KFS7nFPLDK7BDRsF/ziB/tq8mhapfhX2CGHYkr+lJ6MAno1alhwi5gfz2VM/gzTDOPKPohTMn8pfnH0bHIxuLEJMV5kkqqqZI+spSP4ks0UJW1Ej9pQ/dMS0+MS11VKqWp8s5L2I1017IV7LA77LozU9Gs6hCAe0Jyn0hoT8R7vnC1smr9DlC25MUn+GctOvdDWgb57B6mGIWzlMIG0Iaevt+UaKrqhA2oS1Qp7WHpHNkRAswMb8ngjs+H6blkHzgDV4tKQreWPh0F+PVFKi2jmKE4SBlBQQ5uf7QHsOits7PIq5RBuKhDd8z+8bZTD388cuj80xgWzMwifJBuenleOcRvVBNBrKoO7CTZ/sqHyiI6sKfoh2o/5c/eR6wjVK96X9/5GHvaxP6OfvI/FCHUpGaX94/hMKy+QzH2BeN4cJy5pcgyqZUwaMVJWkJBfg6oadkaslVPdnScw4EhGrd0JW0lWtEyclBbPT5FWdwVBRHV8IvGg4DJQkUmUMq/bl6EH1eCjuKOl3GoWWOw8OyJlaRGkb47D6iJZmndDkVzO64+8V2n1inUKY9x9IJ43S5JpAfRJ71JCj5mA8/Xu/KK0tOixHaLk61CrrJ9Yl9nKAZ80kGyEh3LXVo3EskeEQ4gGoEdah6mJ/Zkp5tRbRMu9+JXblwiYv5q/oGXi6LftJSMkrrKvxSoXnhg9pQtI+8r8UuFx7dx9Iib2TFaF3DKxYmoSDlClq57xtul7FvG8aPs9VrKMmVJUnW7a+UZ6urQuTSS0XmdNNKgyhlchrsxLCNA2VlkTZgP7Ke/rh/aq+hUt3f2G6ZayrfSB3vHuMfql9kTfXT3xDjKSZagkEkjQXMS+wCWxEGpivPXHa4rT1xXssJE1afcyu0wyYBPVKpEkpSU7yswUkBuD2+LgT1Qs4raVJHUTBXEqkIw6SlLb4GgIDfEbEw6EqbYmcb4r+QRj1aJ04rToQkavoG17orIVb/PGIkxInSM3I/k2aUFUUihJohNLEtllTV2+wSePCCOCzyVS+ux8IELmqSU5SRmTMSW4hRIIgvhaxkk2u4v3NFPP4lnGtjH9YRZmJ3Yqn4hBJKHQIyXtpFtLQnV0v3hgTVJYw/7Y4OESZCwADlILakk5nPPWECpTG/LFwSX6KcZ89nNN8C+yGr2dq/SiP8AaPkRCtT/AAL7IaPZwh6snlKPmpMTg8xOfwNLj6Omj6NSjMPzynChzEXcOkpkzZS1XSJssqbXKFXbrZ4lEsGIsRltKU3Bj4KBjgxjwbadaJakywkDppig7lnnFbecME3bGpK3GVNuCRz64XaHCUdGWJL+85HfAWxhnTRIdBbgfkYn3YJVnY/WL0mFP3R+QhNx2jnKmEzZilHrJ5ekaPlhT2hHve6CsFAGXg0noEqzJE3MoLSonTVKk204GLOzkkATm/0zFaam/dFvBVfrfuH1ERZNC5QkhQIN+lS3iBDgmVME45SoKAuQ448WhUw9PvEP/rI/GmNUQj9JmfdT6mBXsOXoArnVAHxFf2VqUE+fGKcyvn50AyUkhyyVu/1e7WGzEgMh7RANQHSo+4r1TFbLKpDsSuILqkKUalaklLUqiRrlLEJc9sPlFLafSj7H/jhMqqotXo4Gl7wEFJYduaHuVL/SKfqQfwQaa4oGSdhqfVZFjdUpwfhDtfjFlM8EJdKhm5j15RGj4+75mLNUpkvyFvCHxa7iKFHbNaELG6oki7Bxaw9ITJ+JAmyJmh+qYZsbxgTlcmhdqVB+75xWy5It2izCDS2XcSqHo5QKVpBKd5QYXJ64I+zGVaoP2kDwSo/OBe1MzLQye2Wf5ng/7M0/o8085p8kIeJg7kmC1UGUfajUJT9GBIDqXqW0Mt4VfpiSCygbHiORhj9rUlJVSZgDebr92WfkISBSS0uoISCAWLdRhWbUx2KNxs5wzDN6kmAnenKTrayX7o0/CqzPUKDAZJaEdrE3PjCHRKT0eHZX/WTCp2YKZQs3Bmhkweqapndgjp9QopAficmxwl3mAdRi9TpueoHt0I+cLtDMEyegK4Px9Ys4XVypK5i1KbdV8StWuwfjaCw9XGc0hc8DSEvEUhKiAGvpAqfND6xzjlUiYtS7sS+pgEUoK9H7SYGcly0WIY3xGbaBW5Lbgj5CJ8dU0qml/syUnvVf5QIxrKlQSkBIyl2HYLtrBTadLT8oLhKJaQdHZAvBRnabFOFNIBzZSyd2YUjllB9Y8+jzeE7+QR9SrfN99Q8C3yiw8V5umy3BWirhFKpSpbqBtMVyskEkQSof1ck9fzgbhyt+T2rHmRBejR7qX1KPqYo9S6f9/ZaxIMzVFw0GqdB6FJs+ZvKAUw3EF+lalHPP/TGO58ZRf7LUo6VfYR27b6JKbu8BGT1b84eMe2gE2QiVoqXryIaxEIdVNcx6rLkUkmvozMWNxtP7JKaUShZcsIcPZiAaiYf9oeah+UKlKr3EztHpDd7J5bzJp5S0D+YwGDzBz+Bo7R9EuWPo1EZZgyRHNeHlL+76EGOwIkXIK0qSA5KSABcksWYQAdh/CKHoqaWc2YzZYWeq6k5e5oYJM0Mg9XyhdoZ5+jyrv7u3Vx+cFqeduI7okAIqWIVdpE74L6j0hiC+YJHMWIgbtHRJ6POhyM5S5DH4XFn7YKiLFFYvFnCbGZ9w+oiGbLYtrE2HI+P7ivlAsIDYdeegf7yPxAxp4me+V1gfOMsw1Xv0B7dKg97s/pGlB85vdhe0ckTL0SYxOaUe0esLK6z36R9g/iEFtpK0S6cqZ95I8TCYMcT0wWUqAyZeBPxPFLOm5a+i709cN/YUnTf+dJ/+uw7VKlj/ADsjRKOtech/qpIHeLxliccQZdWkpJMwSgg8RlmBx2ZT5CHuhx2QC5mAa83GgbTqih1OSUEn/fRZhjU2xrl1++ewebxZrK90HsMJp2rkJWr3j2SNC3GLVZtRJyBIVcocd4JEU49VkuqeyZdMu4nVWIlyxikvELwPrqrId4KfsgcvFb2H+XjR4SYbUV7Hza+p/RZCW/0vR4dvZun9BSW1XM798j5Rle0WPLm9FKKQEpyaakhEa57PZH/x0gg/FmV/EtRaLfSqTeyhnpRpC/7VEjPRg853klEJdVLAlrP2T6Q0e2eqEuZREu36R6SR84QJ+OJUhQBLkHgYLMvkTh8UXqGayKK/15ivKGTDpzrmK0doUE4lKIpMrgoSrO+jszg9cHaLE5aQd9MYnUcvp/1s1MMExswevCZ4J4A+hgRjdU8tV7xWosXlGYd5xlPkCYo4jXJVKUpJe/EFn5dsI6ZZHmSp0NyY4xi5ACbPeK9OHmJ7R6iKk2pYx7hlWDOR2jycxtcGmUnKNDDWDPUJTzKR4rAhwx7C81QpTWdvCE3B5/T1srKGebLH87/KNUraI9MrrL+MPwRfDZRzyqRkmHTXz/8AdmDuCiB6RcBhXqKZQmLABDLWDfiFkGPAiZzV4mAy47k3Y7FP4rQfwk5lSmuRMmeSj+UGMOugdSlfiMKmDz1IIUCQQu3VzaDtJWqQljq7+bxm9VBtl7BLSGObqIsq/Vd7eULMzEVmLQrFmXqdflGRLBJtGjGmU8bWy7coCz1QSxZCnBfNYX0gLPEb8YNRVmbKSb0E6epCZC+st/LDz7I5bqnH7EseZMZ2ke5P3j6CG7YHaJVKZoSjOFJlkgkhiH+UWMNKZTz24GwdHH0JyvaBM4SU+Kvyj6NDkjM4szRMqJ6ZIzByWe7G7G1n4xC7xPK1HaI5BM6wmuJShJ0CFAfukAeUMeHqeSn/ADjChh6mmAcs/qPyhrwxXuh2n1gmCMuCSXWHMfbT0gKJpYBKFhZ4fVUkebDviTAj7xPbFraGjK+nT9XKlZPWFAjvIeGLsK9mXVBjmjX8f3FCJ66XvRUkKur7phTGoCYaWqUPffR+IRpEqa61HsjO8KlvUo0+JJuQNCOcaAFDOruiAmVdqE5qcj7SfIwjfQAVs5sH8YeMbU8k9qfWFZCPeK7AIrZbst4K4gqRUhE5Yy5rAdhHGDFPLQ/HjxgVRrSJtQVB91QHUcwv4PEtPUbxjO6lOUtGv08VxTYREhOY90WpYQ+8WAGp4NpAuTUXP+cImrj7pRLiwbv0ivBSU0WpRjxZQxfGelV8ITZrcWe/nAuWkFUQkxJTfGBzI8zGl6Mx0MeOTPeoSNAT5Jh82T2nnyaSSgBJSE2ccyTzjN8SmPOPVnPrGxbP4ZL+h07pD9DLftKAfnB9NdFTqu4ie0vFV1aqYLATlE3R7v0Tu5+zCYukypUeo+do0L2j0CELpygM4mv4ym9YS6tHu1f5xEOm2Bh3QOp5u6Bl74sylCI0hkBPfHyYzZbNqCqrLMuYHLHhFxVSlEnNYl2Cde9oHSmjmqS1oZhuLtE51GUKZTnzMxuI7wyW0x+QJ8EmOCInoBdXUlUOcmyg4oKbPVBRPlzEs6ZqSH03b3jQarbqZm3pSDpoSPnCVsVICqiUCHGZZI7EGHKspJSlndAvD8KfEo9Q1zEDEEvOmqI+OYuY3LpFZ27n8ohCBBLHZSUz1BOjJ9LxQaFzWxsHpEEnQffPrBRQKSxIJ5wOQnT7xi5MMZ/U+VGh0/iWzO0iwips3B4G54nSsFJilx2jQi9MnxutSGShiGF2u7Anzcd0Ls2Y8X66QpLZrZkhQ00OmkDZkaltrZnNJdi0/uR2n0EOns/pEL6bOHYS28FQjqV7kdqvQQ8+z2YMs08ygeCf7w3CvmU+ofwGteBSjzHfH0SfSY+i/RnWZcgtEyJ0fCVHXQxJxWUnLUZdLq4vqx1hnw+Y0toCzsOmGZ0oCloDEl0qULAXAGZrcoISah+I8WPgWhjQtPQxU2JlBBGvO0MMit6XpwFZh0buzciePdCTSzCSALw7YbJWmZOSqw6MlIs4B+EEAm7QUQZGa4pM3i0DkWzPyMXcYqMqjbygFNrFKJASTY8DC33GLsT4PLT04zszgp5kjQaE8bw4FW8YX9nKDIkzV50qcAfCkOTlbUKLhWgHpBparvHVo67Zxil5Z7RAGXLurtHpBivm7neIFSV69sVsi2WcTpCypYCpv3j+L+0Ry59zFGtqCJir/XPrEaJ9zCJYrtmxiyJRSC6ajVjBvBFmb0iJjFCZM1W9YAplK6N1HQBTEX4QrSZjwVw2VOnFaJKSo9GpwDYJSneUSWAtEYsdTQzNkX4pAeaoPbQcecd0Uz3iPvJ9REdWnJu8vXjENHN94ntfwixKBQjOwrV1LzVNxCh/EWjd6OZlloSzZUpGvJIEfn+gQVzQ13KR/MI30TI7ElHRV6l2xT9o81zI6hM9ZUJVQvcMN3tDU5kN/uf+OE6ad02MRl7M7B6KqzHiY8Jj4RnpGzyJJVjB2tw5P0GXPUQFLmrSAzKUEpSzdTvf84CJRxg/MwaZ9DlzV2lhSwkEuSqzluAsItYVdiOolVWKxES0lgv7reYj6am8eyhZXdEAMYNhgenfglCyO9hDCqsuTALZROXOr/bbxMWDXgkxYxeBm5/MF4sp5hPZ6CKZMTVywtZUkvYC3UGisZcDJbGQej2UrTt/OO1zYhCN254xF0kUM8bmaHTy+JdKollTGED+ki3Kp1FIUxyk5X4PxEJUKaLylphfasoIkJlCyZEvOripTHXlCtNMaHtvRJl0tLkDPKBJ4k8z1xnM1V40ssKMrFPkiZSvdgdZ+Qh52DLSpnWseSYQs+6B2+sPuxwAkqbirv0AgcXmL6jwYyrmj/Hj6Ki1XjyLyM0VQY9isiZE8t44I7xCYVTJeWW24gZhlU6wgOb2AOvOOpUye6gUhwWU6EpIPI21jramrPQU5lkDKno5gZlZkqJCtLnoyjjxET7HlU/pBOCylJZCgTlIuGPXpDr2KppWSUM+YHO6CGYMAX6tGjQsCmlS1Z2CjKDh0qPwhyVDWK2FYMgrAzTA17LNmfi/XDGiSErLCzE8+AB8o5JnaMoxaYHVvN1Af2gMZqkgBEtUwnQM4cgkWvDjXm6gEAO4NhoYRdpJYQDkJHFgSBo2g7TCVp7GOmtHcumWpcsz5iJYDLQhOV3+qkgH+8H5ioQ8Hk+9Ss2SkgueKnDAczfyh4mQbdg1RDXEZO8QJRKF+2CNX8PhA9HGFS7joPQubVYQPpChIWZiTdOayi99OB6oAzaScg76FJbVwYfK+kT06VzVMTdaUgAg3s1gLgW7YPfQ5aZk7JNcLylBILNlAYkPd45NJbGfkl2Rk1NMW7jhdxw5RpnszBIrZinJ+jzCSbl1M5c84ccGwmlzJ6cSFuggZky1OW4uH5wQw7A5cmmqejloGaWRuAMdbFteEHDjd6ByZZSjx2fn7FEkrNvWKlJJXmBynixa2hjQqqgUHPQsOfRgebRxjVMUpQEpTpoGJcjkLwLmpdguXFbF/Z3D8sxClTAFdIlkgKKrKHHTibvwjaCuMswXA5wnSs8tSGWknMMp1B0N9BGkhcClQvJLkLm3NzJ/f/ohdkykFEzMVJVldGUBioEWU+gZ9OUHds1Xlfv/ANECsLlqUJiQrKgp330KQbOWtdohpeyYyqhUWpQ6+sfPlHiaiGPBcOkBa88w8WKWPPg9ybRbocHQoJCm13s6FerQH44UWP8AIl9C7T1J04GNHx7dwil6ysxJW7OUJRKElCAtKd8jOklVtX14xd25pMtHSy0ocBJsHLWHXDYRjFOmLyZZTatMyaYYklJse2L0yQoLAUgI7beZiCsw6bMURJRnAucgzADmSNIQsal7Gyz16DmDqARNCVBTJDs5D34wKqpzBXZBLZ6hMtE0LsVNZweB15awJxMMDD4RpJFWc+TbKtCdwdp9YstFejDJHaYsJgJLbGQeiWnlgy5hOaw1DNr9Z4EnqL+kMWD0ipiJwCwlGUGYkkjMnMwLcWJ7niHD6WnyTEupSz8CklOrjW1+PjCpY4vuMhmcewCVm/Zi7SCYFAFBGhu/i0OFBhqSd+XMygcZYVfxhhqKGmmJlBFMUKSllEyglyGu4N9POIjiQ19TKuzKXtEkn6LSW/6QfwEZhNpVPpGybf0K1S6dMsCyGu1tOekZ3UYbMlL965DXyb2sOzNOVWJxScY9gBJkMxU7Dx1h22UqwqWsgMM7By5skXMKJpZalErmFIGgykk34tYQ0bNTUCUro3Kc2p1JYOYiMEnYOXI5Kg+qbH0VTUdUfQ6iuLKDFiWp+MVImBtHHFfFKp5lhYhLgh0ulwLdjQXwXH1SnCUpUg3yA5WVxKczs/J25QBni6j9kRJRm/hDlsW/o0Oi2plkpzInJLXIR0gBbR0lzByq2wShQKUTl7oDGWtHDW4he2BkpXPAUAoMo3APCCNPUq+mi/FQvfQFteyOBFvFMfDk9Gq54kCFDFsQ6Q3AA5XL95gpjaj0q78T6wAmiAoYjmRNUtaSTYEdQsRwFocultCdLNx2iGpAsIgk8qlbveIooPeYuVR3YGoUX74XLuHHsDp2JzBNSZiBNys4BZRAOhN305QWwbaimlmd+slZ5hWkLCt0Ft3MlzZjC+kvNc8/nF+hQCFuHZR1vBLsFI2PBNpsOmv7+QbaKWlJ8FNeOsR2jppclaETZbrG7lWgjW7l4QdnMHkzFKC5SFDKTdIdwNQdREqNmab6JUL6FGZGTKb2dTGCpapC1/J1X44ohlTklLixUj0eAe1VZTJIElUvMRfIQb90Ls+hQ/wiPKmlQlO6kD/BCo40hr2FdnJso1EskqUpxlGgdi6i+ttI0B4zLZ5LVEvt+RjQETS2sGLkCtqzeX+//TAFdStCSUdiuRHIwW2qV+r/AH/6YW6tZy6wLQUSvR1Mo5xMWqSo/CcpKXuWJFx4GHvYrEJRRKSqaCriM4Ynre8IElAKS4f/ANRNSUCFM6R5j0hkaImrP0LiVPLAQyADle3X6wt7ZYyCJQlL+FJCmex5eUZbjMnop5TLUtIDAb8z1JeK+JulKCFKchzvKL36zHTS2qIjF62MxnGZMAmnMOObk3XC7i6kiYUoISl+BPygEqcom6ie8xItAYQlRpaGSW7Y5bPhAlKCXO9ckM5YaDlFLFZJYxNsz+qPaYkxP4DD4oryewLSnd8fWLAiCTpE7wmS2Pi9HQqFJBykvx5Ecj1WijKEpUtYWSlWqbEpJFspUC6ddWOkSTTYxWkjcV1fnERWwnTVM0/ZvHqVkgTEpVlAYqZNgP2uPdD5U18ro0OqWCQ9lJIbqjA6SlSpnDww45gUiWtARLABQkm6jcpBOphl6F/jVjNtxj8ibkCV3QkgtYO+nXCXTYlLQt1TAN06lw/JhF3azBZMqRTKloCStBKjcucxvcwmlIeAlG5WMSXElra9KphUHI4cIZ9mJoMnkxIAHdCfOG8BDRs5+r74lKgJPQezCPojEfQwSf/Z">
            <a:hlinkClick r:id="rId14"/>
          </p:cNvPr>
          <p:cNvSpPr>
            <a:spLocks noChangeAspect="1" noChangeArrowheads="1"/>
          </p:cNvSpPr>
          <p:nvPr/>
        </p:nvSpPr>
        <p:spPr bwMode="auto">
          <a:xfrm>
            <a:off x="0" y="-1081088"/>
            <a:ext cx="4724400" cy="2266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2292" name="Picture 4" descr="http://members.home.nl/3cob/forum/steenzout_diffusie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860032" y="4149080"/>
            <a:ext cx="3767068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1475656" y="1628800"/>
          <a:ext cx="6059016" cy="197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http://www.10voorbiologie.nl/afbfczw/H29%20Cellen%20(Havo)/290700diffusie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19672" y="3789040"/>
            <a:ext cx="5629275" cy="292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1763688" y="1556792"/>
          <a:ext cx="5328592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429000"/>
            <a:ext cx="5242818" cy="327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65</Words>
  <Application>Microsoft Office PowerPoint</Application>
  <PresentationFormat>Diavoorstelling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Dia 1</vt:lpstr>
      <vt:lpstr>Dia 2</vt:lpstr>
      <vt:lpstr>Dia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stt</dc:creator>
  <cp:lastModifiedBy>stt</cp:lastModifiedBy>
  <cp:revision>2</cp:revision>
  <dcterms:created xsi:type="dcterms:W3CDTF">2014-01-17T08:30:10Z</dcterms:created>
  <dcterms:modified xsi:type="dcterms:W3CDTF">2014-01-17T08:48:24Z</dcterms:modified>
</cp:coreProperties>
</file>